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3"/>
  </p:sldMasterIdLst>
  <p:notesMasterIdLst>
    <p:notesMasterId r:id="rId6"/>
  </p:notesMasterIdLst>
  <p:sldIdLst>
    <p:sldId id="261" r:id="rId4"/>
    <p:sldId id="262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41" userDrawn="1">
          <p15:clr>
            <a:srgbClr val="A4A3A4"/>
          </p15:clr>
        </p15:guide>
        <p15:guide id="2" orient="horz" pos="13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85E"/>
    <a:srgbClr val="0F2B53"/>
    <a:srgbClr val="016784"/>
    <a:srgbClr val="DBE4F4"/>
    <a:srgbClr val="44546A"/>
    <a:srgbClr val="1C90FF"/>
    <a:srgbClr val="FF8AD8"/>
    <a:srgbClr val="D9BFD8"/>
    <a:srgbClr val="005B9C"/>
    <a:srgbClr val="F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E7CF2-CCE7-034A-B1F1-C6DF0E18D439}" v="1" dt="2025-02-28T12:08:09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4"/>
    <p:restoredTop sz="94580"/>
  </p:normalViewPr>
  <p:slideViewPr>
    <p:cSldViewPr snapToGrid="0" snapToObjects="1">
      <p:cViewPr>
        <p:scale>
          <a:sx n="51" d="100"/>
          <a:sy n="51" d="100"/>
        </p:scale>
        <p:origin x="1176" y="128"/>
      </p:cViewPr>
      <p:guideLst>
        <p:guide pos="641"/>
        <p:guide orient="horz" pos="13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Fontana" userId="55011c19-f082-4c1a-ac55-8dde800c58d5" providerId="ADAL" clId="{1FCE7CF2-CCE7-034A-B1F1-C6DF0E18D439}"/>
    <pc:docChg chg="undo custSel addSld delSld modMainMaster">
      <pc:chgData name="Nicole Fontana" userId="55011c19-f082-4c1a-ac55-8dde800c58d5" providerId="ADAL" clId="{1FCE7CF2-CCE7-034A-B1F1-C6DF0E18D439}" dt="2025-02-28T12:11:13.119" v="38" actId="680"/>
      <pc:docMkLst>
        <pc:docMk/>
      </pc:docMkLst>
      <pc:sldChg chg="del">
        <pc:chgData name="Nicole Fontana" userId="55011c19-f082-4c1a-ac55-8dde800c58d5" providerId="ADAL" clId="{1FCE7CF2-CCE7-034A-B1F1-C6DF0E18D439}" dt="2025-02-28T12:11:11.669" v="37" actId="2696"/>
        <pc:sldMkLst>
          <pc:docMk/>
          <pc:sldMk cId="2803706373" sldId="262"/>
        </pc:sldMkLst>
      </pc:sldChg>
      <pc:sldChg chg="new">
        <pc:chgData name="Nicole Fontana" userId="55011c19-f082-4c1a-ac55-8dde800c58d5" providerId="ADAL" clId="{1FCE7CF2-CCE7-034A-B1F1-C6DF0E18D439}" dt="2025-02-28T12:11:13.119" v="38" actId="680"/>
        <pc:sldMkLst>
          <pc:docMk/>
          <pc:sldMk cId="4092819952" sldId="262"/>
        </pc:sldMkLst>
      </pc:sldChg>
      <pc:sldMasterChg chg="modSldLayout">
        <pc:chgData name="Nicole Fontana" userId="55011c19-f082-4c1a-ac55-8dde800c58d5" providerId="ADAL" clId="{1FCE7CF2-CCE7-034A-B1F1-C6DF0E18D439}" dt="2025-02-28T12:11:06.545" v="36" actId="14100"/>
        <pc:sldMasterMkLst>
          <pc:docMk/>
          <pc:sldMasterMk cId="2597166533" sldId="2147483685"/>
        </pc:sldMasterMkLst>
        <pc:sldLayoutChg chg="addSp delSp modSp mod">
          <pc:chgData name="Nicole Fontana" userId="55011c19-f082-4c1a-ac55-8dde800c58d5" providerId="ADAL" clId="{1FCE7CF2-CCE7-034A-B1F1-C6DF0E18D439}" dt="2025-02-28T12:11:06.545" v="36" actId="14100"/>
          <pc:sldLayoutMkLst>
            <pc:docMk/>
            <pc:sldMasterMk cId="2597166533" sldId="2147483685"/>
            <pc:sldLayoutMk cId="456742255" sldId="2147483697"/>
          </pc:sldLayoutMkLst>
          <pc:spChg chg="del">
            <ac:chgData name="Nicole Fontana" userId="55011c19-f082-4c1a-ac55-8dde800c58d5" providerId="ADAL" clId="{1FCE7CF2-CCE7-034A-B1F1-C6DF0E18D439}" dt="2025-02-28T12:08:05.795" v="1" actId="478"/>
            <ac:spMkLst>
              <pc:docMk/>
              <pc:sldMasterMk cId="2597166533" sldId="2147483685"/>
              <pc:sldLayoutMk cId="456742255" sldId="2147483697"/>
              <ac:spMk id="18" creationId="{D151B531-A58E-B3AA-F1A7-B23A768EC76B}"/>
            </ac:spMkLst>
          </pc:spChg>
          <pc:spChg chg="mod">
            <ac:chgData name="Nicole Fontana" userId="55011c19-f082-4c1a-ac55-8dde800c58d5" providerId="ADAL" clId="{1FCE7CF2-CCE7-034A-B1F1-C6DF0E18D439}" dt="2025-02-28T12:10:34.151" v="32" actId="207"/>
            <ac:spMkLst>
              <pc:docMk/>
              <pc:sldMasterMk cId="2597166533" sldId="2147483685"/>
              <pc:sldLayoutMk cId="456742255" sldId="2147483697"/>
              <ac:spMk id="68" creationId="{0C3706AE-ED86-7945-A826-82DA41CC00F0}"/>
            </ac:spMkLst>
          </pc:spChg>
          <pc:spChg chg="mod">
            <ac:chgData name="Nicole Fontana" userId="55011c19-f082-4c1a-ac55-8dde800c58d5" providerId="ADAL" clId="{1FCE7CF2-CCE7-034A-B1F1-C6DF0E18D439}" dt="2025-02-28T12:09:54.609" v="20" actId="207"/>
            <ac:spMkLst>
              <pc:docMk/>
              <pc:sldMasterMk cId="2597166533" sldId="2147483685"/>
              <pc:sldLayoutMk cId="456742255" sldId="2147483697"/>
              <ac:spMk id="69" creationId="{B8F5A3B6-A001-DC47-BD1E-2BB936046D34}"/>
            </ac:spMkLst>
          </pc:spChg>
          <pc:grpChg chg="mod">
            <ac:chgData name="Nicole Fontana" userId="55011c19-f082-4c1a-ac55-8dde800c58d5" providerId="ADAL" clId="{1FCE7CF2-CCE7-034A-B1F1-C6DF0E18D439}" dt="2025-02-28T12:10:08.964" v="22" actId="1076"/>
            <ac:grpSpMkLst>
              <pc:docMk/>
              <pc:sldMasterMk cId="2597166533" sldId="2147483685"/>
              <pc:sldLayoutMk cId="456742255" sldId="2147483697"/>
              <ac:grpSpMk id="66" creationId="{DAC7C83A-EEA4-B048-B269-B1842800726B}"/>
            </ac:grpSpMkLst>
          </pc:grpChg>
          <pc:picChg chg="add mod">
            <ac:chgData name="Nicole Fontana" userId="55011c19-f082-4c1a-ac55-8dde800c58d5" providerId="ADAL" clId="{1FCE7CF2-CCE7-034A-B1F1-C6DF0E18D439}" dt="2025-02-28T12:08:22.873" v="9" actId="1076"/>
            <ac:picMkLst>
              <pc:docMk/>
              <pc:sldMasterMk cId="2597166533" sldId="2147483685"/>
              <pc:sldLayoutMk cId="456742255" sldId="2147483697"/>
              <ac:picMk id="5" creationId="{E9A5F587-C083-FC70-06B7-74ADA2A5D9B0}"/>
            </ac:picMkLst>
          </pc:picChg>
          <pc:picChg chg="del">
            <ac:chgData name="Nicole Fontana" userId="55011c19-f082-4c1a-ac55-8dde800c58d5" providerId="ADAL" clId="{1FCE7CF2-CCE7-034A-B1F1-C6DF0E18D439}" dt="2025-02-28T12:08:05.021" v="0" actId="478"/>
            <ac:picMkLst>
              <pc:docMk/>
              <pc:sldMasterMk cId="2597166533" sldId="2147483685"/>
              <pc:sldLayoutMk cId="456742255" sldId="2147483697"/>
              <ac:picMk id="17" creationId="{D7888350-AFD7-471D-A074-476A1A1C6F7A}"/>
            </ac:picMkLst>
          </pc:picChg>
          <pc:picChg chg="mod modCrop">
            <ac:chgData name="Nicole Fontana" userId="55011c19-f082-4c1a-ac55-8dde800c58d5" providerId="ADAL" clId="{1FCE7CF2-CCE7-034A-B1F1-C6DF0E18D439}" dt="2025-02-28T12:11:06.545" v="36" actId="14100"/>
            <ac:picMkLst>
              <pc:docMk/>
              <pc:sldMasterMk cId="2597166533" sldId="2147483685"/>
              <pc:sldLayoutMk cId="456742255" sldId="2147483697"/>
              <ac:picMk id="21" creationId="{BA7CD459-65F1-925C-78A6-9D522930B7DE}"/>
            </ac:picMkLst>
          </pc:picChg>
          <pc:picChg chg="mod">
            <ac:chgData name="Nicole Fontana" userId="55011c19-f082-4c1a-ac55-8dde800c58d5" providerId="ADAL" clId="{1FCE7CF2-CCE7-034A-B1F1-C6DF0E18D439}" dt="2025-02-28T12:09:20.218" v="18" actId="1076"/>
            <ac:picMkLst>
              <pc:docMk/>
              <pc:sldMasterMk cId="2597166533" sldId="2147483685"/>
              <pc:sldLayoutMk cId="456742255" sldId="2147483697"/>
              <ac:picMk id="22" creationId="{FEDC285B-F54C-7D6F-5DDC-9C52BD5F849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4BCC-E6AB-DC46-B86D-7B81D284E2F4}" type="datetimeFigureOut">
              <a:rPr lang="it-IT" smtClean="0"/>
              <a:t>28/02/25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B4B2C-87E6-D84E-88DD-0823730A58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95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3583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7167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60749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4332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7916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21499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75081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8665" algn="l" defTabSz="350716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po 65">
            <a:extLst>
              <a:ext uri="{FF2B5EF4-FFF2-40B4-BE49-F238E27FC236}">
                <a16:creationId xmlns:a16="http://schemas.microsoft.com/office/drawing/2014/main" id="{DAC7C83A-EEA4-B048-B269-B1842800726B}"/>
              </a:ext>
            </a:extLst>
          </p:cNvPr>
          <p:cNvGrpSpPr/>
          <p:nvPr userDrawn="1"/>
        </p:nvGrpSpPr>
        <p:grpSpPr>
          <a:xfrm>
            <a:off x="-6" y="0"/>
            <a:ext cx="30275213" cy="7092510"/>
            <a:chOff x="-372865" y="-1356104"/>
            <a:chExt cx="21383625" cy="5016551"/>
          </a:xfrm>
        </p:grpSpPr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0C3706AE-ED86-7945-A826-82DA41CC00F0}"/>
                </a:ext>
              </a:extLst>
            </p:cNvPr>
            <p:cNvSpPr/>
            <p:nvPr/>
          </p:nvSpPr>
          <p:spPr>
            <a:xfrm>
              <a:off x="-372865" y="752117"/>
              <a:ext cx="21383625" cy="2908330"/>
            </a:xfrm>
            <a:prstGeom prst="rect">
              <a:avLst/>
            </a:prstGeom>
            <a:gradFill flip="none" rotWithShape="1">
              <a:gsLst>
                <a:gs pos="0">
                  <a:srgbClr val="0F2B53"/>
                </a:gs>
                <a:gs pos="30000">
                  <a:srgbClr val="016784"/>
                </a:gs>
                <a:gs pos="100000">
                  <a:srgbClr val="33C85E"/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70" dirty="0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B8F5A3B6-A001-DC47-BD1E-2BB936046D34}"/>
                </a:ext>
              </a:extLst>
            </p:cNvPr>
            <p:cNvSpPr/>
            <p:nvPr/>
          </p:nvSpPr>
          <p:spPr>
            <a:xfrm>
              <a:off x="-372861" y="-1356104"/>
              <a:ext cx="21383621" cy="2186497"/>
            </a:xfrm>
            <a:prstGeom prst="rect">
              <a:avLst/>
            </a:prstGeom>
            <a:solidFill>
              <a:srgbClr val="0F2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70" dirty="0"/>
            </a:p>
          </p:txBody>
        </p:sp>
      </p:grpSp>
      <p:sp>
        <p:nvSpPr>
          <p:cNvPr id="70" name="Rettangolo 69">
            <a:extLst>
              <a:ext uri="{FF2B5EF4-FFF2-40B4-BE49-F238E27FC236}">
                <a16:creationId xmlns:a16="http://schemas.microsoft.com/office/drawing/2014/main" id="{196B3E66-1682-8D41-8B99-9D4B98A589B6}"/>
              </a:ext>
            </a:extLst>
          </p:cNvPr>
          <p:cNvSpPr/>
          <p:nvPr userDrawn="1"/>
        </p:nvSpPr>
        <p:spPr>
          <a:xfrm>
            <a:off x="-1" y="39092239"/>
            <a:ext cx="30275213" cy="3711524"/>
          </a:xfrm>
          <a:prstGeom prst="rect">
            <a:avLst/>
          </a:prstGeom>
          <a:solidFill>
            <a:srgbClr val="0F2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0" dirty="0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D079476A-12F3-B147-8462-2356A9F9199D}"/>
              </a:ext>
            </a:extLst>
          </p:cNvPr>
          <p:cNvSpPr/>
          <p:nvPr userDrawn="1"/>
        </p:nvSpPr>
        <p:spPr>
          <a:xfrm>
            <a:off x="-169779" y="3089934"/>
            <a:ext cx="30614769" cy="403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0" dirty="0"/>
          </a:p>
        </p:txBody>
      </p:sp>
      <p:cxnSp>
        <p:nvCxnSpPr>
          <p:cNvPr id="102" name="Connettore 1 101">
            <a:extLst>
              <a:ext uri="{FF2B5EF4-FFF2-40B4-BE49-F238E27FC236}">
                <a16:creationId xmlns:a16="http://schemas.microsoft.com/office/drawing/2014/main" id="{2390AF55-7E15-9945-BB97-771A0AE80AC7}"/>
              </a:ext>
            </a:extLst>
          </p:cNvPr>
          <p:cNvCxnSpPr>
            <a:cxnSpLocks/>
          </p:cNvCxnSpPr>
          <p:nvPr userDrawn="1"/>
        </p:nvCxnSpPr>
        <p:spPr>
          <a:xfrm>
            <a:off x="5806982" y="39788837"/>
            <a:ext cx="9501436" cy="0"/>
          </a:xfrm>
          <a:prstGeom prst="line">
            <a:avLst/>
          </a:prstGeom>
          <a:ln>
            <a:solidFill>
              <a:srgbClr val="33C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>
            <a:extLst>
              <a:ext uri="{FF2B5EF4-FFF2-40B4-BE49-F238E27FC236}">
                <a16:creationId xmlns:a16="http://schemas.microsoft.com/office/drawing/2014/main" id="{71FBA166-E242-594C-A46E-3737B687B843}"/>
              </a:ext>
            </a:extLst>
          </p:cNvPr>
          <p:cNvCxnSpPr>
            <a:cxnSpLocks/>
          </p:cNvCxnSpPr>
          <p:nvPr userDrawn="1"/>
        </p:nvCxnSpPr>
        <p:spPr>
          <a:xfrm>
            <a:off x="16006371" y="39788837"/>
            <a:ext cx="13528749" cy="0"/>
          </a:xfrm>
          <a:prstGeom prst="line">
            <a:avLst/>
          </a:prstGeom>
          <a:ln>
            <a:solidFill>
              <a:srgbClr val="33C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itolo 1">
            <a:extLst>
              <a:ext uri="{FF2B5EF4-FFF2-40B4-BE49-F238E27FC236}">
                <a16:creationId xmlns:a16="http://schemas.microsoft.com/office/drawing/2014/main" id="{97B351C4-3D8D-3441-8819-B1489D341C0D}"/>
              </a:ext>
            </a:extLst>
          </p:cNvPr>
          <p:cNvSpPr txBox="1">
            <a:spLocks/>
          </p:cNvSpPr>
          <p:nvPr userDrawn="1"/>
        </p:nvSpPr>
        <p:spPr>
          <a:xfrm>
            <a:off x="5806982" y="38989652"/>
            <a:ext cx="10703546" cy="759282"/>
          </a:xfrm>
          <a:prstGeom prst="rect">
            <a:avLst/>
          </a:prstGeom>
        </p:spPr>
        <p:txBody>
          <a:bodyPr vert="horz" lIns="91312" tIns="45655" rIns="91312" bIns="45655" rtlCol="0" anchor="b">
            <a:norm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3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Affiliations</a:t>
            </a:r>
            <a:endParaRPr lang="it-IT" sz="2403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07" name="Titolo 1">
            <a:extLst>
              <a:ext uri="{FF2B5EF4-FFF2-40B4-BE49-F238E27FC236}">
                <a16:creationId xmlns:a16="http://schemas.microsoft.com/office/drawing/2014/main" id="{51BA9671-73AB-8F4A-BCBB-345038427496}"/>
              </a:ext>
            </a:extLst>
          </p:cNvPr>
          <p:cNvSpPr txBox="1">
            <a:spLocks/>
          </p:cNvSpPr>
          <p:nvPr userDrawn="1"/>
        </p:nvSpPr>
        <p:spPr>
          <a:xfrm>
            <a:off x="16006371" y="38997072"/>
            <a:ext cx="10703546" cy="759282"/>
          </a:xfrm>
          <a:prstGeom prst="rect">
            <a:avLst/>
          </a:prstGeom>
        </p:spPr>
        <p:txBody>
          <a:bodyPr vert="horz" lIns="91312" tIns="45655" rIns="91312" bIns="45655" rtlCol="0" anchor="b">
            <a:norm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3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References</a:t>
            </a:r>
            <a:endParaRPr lang="it-IT" sz="2403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ttangolo 70">
            <a:extLst>
              <a:ext uri="{FF2B5EF4-FFF2-40B4-BE49-F238E27FC236}">
                <a16:creationId xmlns:a16="http://schemas.microsoft.com/office/drawing/2014/main" id="{F777D102-A00E-DF4B-BB24-3EB717EABDA4}"/>
              </a:ext>
            </a:extLst>
          </p:cNvPr>
          <p:cNvSpPr/>
          <p:nvPr userDrawn="1"/>
        </p:nvSpPr>
        <p:spPr>
          <a:xfrm>
            <a:off x="-6" y="5985473"/>
            <a:ext cx="30614769" cy="403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7CD459-65F1-925C-78A6-9D522930B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6648"/>
          <a:stretch/>
        </p:blipFill>
        <p:spPr>
          <a:xfrm>
            <a:off x="23772753" y="526879"/>
            <a:ext cx="5874328" cy="2025127"/>
          </a:xfrm>
          <a:prstGeom prst="rect">
            <a:avLst/>
          </a:prstGeom>
        </p:spPr>
      </p:pic>
      <p:pic>
        <p:nvPicPr>
          <p:cNvPr id="22" name="Immagine 97">
            <a:extLst>
              <a:ext uri="{FF2B5EF4-FFF2-40B4-BE49-F238E27FC236}">
                <a16:creationId xmlns:a16="http://schemas.microsoft.com/office/drawing/2014/main" id="{FEDC285B-F54C-7D6F-5DDC-9C52BD5F84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486" y="684073"/>
            <a:ext cx="5520314" cy="1710741"/>
          </a:xfrm>
          <a:prstGeom prst="rect">
            <a:avLst/>
          </a:prstGeom>
        </p:spPr>
      </p:pic>
      <p:sp>
        <p:nvSpPr>
          <p:cNvPr id="2" name="Rettangolo 72">
            <a:extLst>
              <a:ext uri="{FF2B5EF4-FFF2-40B4-BE49-F238E27FC236}">
                <a16:creationId xmlns:a16="http://schemas.microsoft.com/office/drawing/2014/main" id="{73BC02D9-15AA-CA28-C431-5AF63226709A}"/>
              </a:ext>
            </a:extLst>
          </p:cNvPr>
          <p:cNvSpPr/>
          <p:nvPr userDrawn="1"/>
        </p:nvSpPr>
        <p:spPr>
          <a:xfrm>
            <a:off x="-4" y="7161816"/>
            <a:ext cx="30275213" cy="233671"/>
          </a:xfrm>
          <a:prstGeom prst="rect">
            <a:avLst/>
          </a:prstGeom>
          <a:solidFill>
            <a:srgbClr val="0F2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0" dirty="0"/>
          </a:p>
        </p:txBody>
      </p:sp>
      <p:pic>
        <p:nvPicPr>
          <p:cNvPr id="5" name="Picture 4" descr="A logo with white letters and blue and green text&#10;&#10;AI-generated content may be incorrect.">
            <a:extLst>
              <a:ext uri="{FF2B5EF4-FFF2-40B4-BE49-F238E27FC236}">
                <a16:creationId xmlns:a16="http://schemas.microsoft.com/office/drawing/2014/main" id="{E9A5F587-C083-FC70-06B7-74ADA2A5D9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3393" y="39678073"/>
            <a:ext cx="4865636" cy="25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BE55-900A-8C4B-B9FC-1C76331EF0F6}" type="datetimeFigureOut">
              <a:rPr lang="it-IT" smtClean="0"/>
              <a:t>28/02/25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38D8-4EF4-4446-94A1-3523AB0EF7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16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85DBDDC-F44E-D5FD-5F20-B02B5A6E06E0}"/>
              </a:ext>
            </a:extLst>
          </p:cNvPr>
          <p:cNvSpPr/>
          <p:nvPr/>
        </p:nvSpPr>
        <p:spPr>
          <a:xfrm>
            <a:off x="813200" y="22051986"/>
            <a:ext cx="13613600" cy="133414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F925A96-99DF-BD2B-421F-06F3920F0531}"/>
              </a:ext>
            </a:extLst>
          </p:cNvPr>
          <p:cNvSpPr/>
          <p:nvPr/>
        </p:nvSpPr>
        <p:spPr>
          <a:xfrm>
            <a:off x="541690" y="8060466"/>
            <a:ext cx="13613600" cy="133414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F4BEFB-F20E-CB62-EFB8-6A5259D43909}"/>
              </a:ext>
            </a:extLst>
          </p:cNvPr>
          <p:cNvSpPr txBox="1">
            <a:spLocks/>
          </p:cNvSpPr>
          <p:nvPr/>
        </p:nvSpPr>
        <p:spPr>
          <a:xfrm>
            <a:off x="4611162" y="3818154"/>
            <a:ext cx="21394512" cy="1907513"/>
          </a:xfrm>
          <a:prstGeom prst="rect">
            <a:avLst/>
          </a:prstGeom>
        </p:spPr>
        <p:txBody>
          <a:bodyPr vert="horz" lIns="91311" tIns="45656" rIns="91311" bIns="45656" rtlCol="0" anchor="ctr">
            <a:normAutofit/>
          </a:bodyPr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AC07A01-5BCB-241A-3A66-7D40C828C204}"/>
              </a:ext>
            </a:extLst>
          </p:cNvPr>
          <p:cNvSpPr txBox="1">
            <a:spLocks/>
          </p:cNvSpPr>
          <p:nvPr/>
        </p:nvSpPr>
        <p:spPr>
          <a:xfrm>
            <a:off x="114970" y="6396436"/>
            <a:ext cx="21243174" cy="905785"/>
          </a:xfrm>
          <a:prstGeom prst="rect">
            <a:avLst/>
          </a:prstGeom>
        </p:spPr>
        <p:txBody>
          <a:bodyPr vert="horz" lIns="91311" tIns="45656" rIns="91311" bIns="45656" rtlCol="0" anchor="ctr">
            <a:normAutofit/>
          </a:bodyPr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500" b="0" dirty="0">
                <a:solidFill>
                  <a:schemeClr val="bg1"/>
                </a:solidFill>
                <a:latin typeface="Avenir Next" panose="020B0503020202020204" pitchFamily="34" charset="0"/>
              </a:rPr>
              <a:t>Author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6AFD0-5DEC-8AC2-2DCD-FCE00722E22A}"/>
              </a:ext>
            </a:extLst>
          </p:cNvPr>
          <p:cNvSpPr txBox="1"/>
          <p:nvPr/>
        </p:nvSpPr>
        <p:spPr>
          <a:xfrm>
            <a:off x="541690" y="7802164"/>
            <a:ext cx="70783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F2B53"/>
                </a:solidFill>
                <a:latin typeface="Avenir Next Demi Bold" panose="020B0503020202020204" pitchFamily="34" charset="0"/>
              </a:rPr>
              <a:t>Introduction/Objectives</a:t>
            </a:r>
            <a:endParaRPr lang="en-US" sz="4800" b="1" dirty="0">
              <a:solidFill>
                <a:srgbClr val="0F2B5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46457-6104-7924-F1A1-3F6A4F53F15D}"/>
              </a:ext>
            </a:extLst>
          </p:cNvPr>
          <p:cNvSpPr txBox="1"/>
          <p:nvPr/>
        </p:nvSpPr>
        <p:spPr>
          <a:xfrm>
            <a:off x="541690" y="21739699"/>
            <a:ext cx="3237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F2B53"/>
                </a:solidFill>
                <a:latin typeface="Avenir Next Demi Bold" panose="020B0503020202020204" pitchFamily="34" charset="0"/>
              </a:rPr>
              <a:t>Methods</a:t>
            </a:r>
            <a:endParaRPr lang="en-US" sz="4800" b="1" dirty="0">
              <a:solidFill>
                <a:srgbClr val="0F2B53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21E357-4247-7A9E-45C2-FBE542D30620}"/>
              </a:ext>
            </a:extLst>
          </p:cNvPr>
          <p:cNvSpPr/>
          <p:nvPr/>
        </p:nvSpPr>
        <p:spPr>
          <a:xfrm>
            <a:off x="16119924" y="7909352"/>
            <a:ext cx="13613600" cy="1349252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B8135-5582-AD19-D633-96CE111A6138}"/>
              </a:ext>
            </a:extLst>
          </p:cNvPr>
          <p:cNvSpPr txBox="1"/>
          <p:nvPr/>
        </p:nvSpPr>
        <p:spPr>
          <a:xfrm>
            <a:off x="16273933" y="7790578"/>
            <a:ext cx="20140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F2B53"/>
                </a:solidFill>
                <a:latin typeface="Avenir Next Demi Bold" panose="020B0503020202020204" pitchFamily="34" charset="0"/>
              </a:rPr>
              <a:t>Data</a:t>
            </a:r>
            <a:endParaRPr lang="en-US" sz="4800" b="1" dirty="0">
              <a:solidFill>
                <a:srgbClr val="0F2B53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639A2-7F85-2D9F-2765-E12599D0108E}"/>
              </a:ext>
            </a:extLst>
          </p:cNvPr>
          <p:cNvSpPr/>
          <p:nvPr/>
        </p:nvSpPr>
        <p:spPr>
          <a:xfrm>
            <a:off x="16119924" y="22139168"/>
            <a:ext cx="13613600" cy="133414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FA6C5-314E-9BEB-9196-73E12DF9D1E2}"/>
              </a:ext>
            </a:extLst>
          </p:cNvPr>
          <p:cNvSpPr txBox="1"/>
          <p:nvPr/>
        </p:nvSpPr>
        <p:spPr>
          <a:xfrm>
            <a:off x="16266689" y="21800230"/>
            <a:ext cx="3237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F2B53"/>
                </a:solidFill>
                <a:latin typeface="Avenir Next Demi Bold" panose="020B0503020202020204" pitchFamily="34" charset="0"/>
              </a:rPr>
              <a:t>Results</a:t>
            </a:r>
            <a:endParaRPr lang="en-US" sz="4800" b="1" dirty="0">
              <a:solidFill>
                <a:srgbClr val="0F2B53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9F309D-81CD-B377-4831-FF2438A70633}"/>
              </a:ext>
            </a:extLst>
          </p:cNvPr>
          <p:cNvSpPr/>
          <p:nvPr/>
        </p:nvSpPr>
        <p:spPr>
          <a:xfrm>
            <a:off x="935121" y="36199608"/>
            <a:ext cx="28599999" cy="24870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551A2-1DE3-4C1D-81D2-767971D05EEA}"/>
              </a:ext>
            </a:extLst>
          </p:cNvPr>
          <p:cNvSpPr txBox="1"/>
          <p:nvPr/>
        </p:nvSpPr>
        <p:spPr>
          <a:xfrm>
            <a:off x="541690" y="35737988"/>
            <a:ext cx="4069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F2B53"/>
                </a:solidFill>
                <a:latin typeface="Avenir Next Demi Bold" panose="020B0503020202020204" pitchFamily="34" charset="0"/>
              </a:rPr>
              <a:t>Conclusions</a:t>
            </a:r>
            <a:endParaRPr lang="en-US" sz="4800" b="1" dirty="0">
              <a:solidFill>
                <a:srgbClr val="0F2B53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209700-5463-482A-7CB6-2F8FAE4D4204}"/>
              </a:ext>
            </a:extLst>
          </p:cNvPr>
          <p:cNvSpPr/>
          <p:nvPr/>
        </p:nvSpPr>
        <p:spPr>
          <a:xfrm>
            <a:off x="795344" y="303316"/>
            <a:ext cx="27977776" cy="243200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Logos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D646B-B72A-7B13-A82A-16CB2EC5083C}"/>
              </a:ext>
            </a:extLst>
          </p:cNvPr>
          <p:cNvSpPr txBox="1"/>
          <p:nvPr/>
        </p:nvSpPr>
        <p:spPr>
          <a:xfrm>
            <a:off x="5806982" y="39888393"/>
            <a:ext cx="9386190" cy="26120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F45094-3884-64A8-9024-8A15C8EDDEEB}"/>
              </a:ext>
            </a:extLst>
          </p:cNvPr>
          <p:cNvSpPr txBox="1"/>
          <p:nvPr/>
        </p:nvSpPr>
        <p:spPr>
          <a:xfrm>
            <a:off x="16006371" y="39888000"/>
            <a:ext cx="13455642" cy="26120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819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C3A04004239264BAB13E74F70F80911" ma:contentTypeVersion="18" ma:contentTypeDescription="Creare un nuovo documento." ma:contentTypeScope="" ma:versionID="2b4ee79f8ca67ec28ebe7abe9cbd35fc">
  <xsd:schema xmlns:xsd="http://www.w3.org/2001/XMLSchema" xmlns:xs="http://www.w3.org/2001/XMLSchema" xmlns:p="http://schemas.microsoft.com/office/2006/metadata/properties" xmlns:ns2="fb4db8c3-2abc-40f8-a901-136f378f8af1" xmlns:ns3="53e8f5ff-822f-4411-abeb-53d488fb2f41" targetNamespace="http://schemas.microsoft.com/office/2006/metadata/properties" ma:root="true" ma:fieldsID="5d9e2833912f874322226e9e144b4bd4" ns2:_="" ns3:_="">
    <xsd:import namespace="fb4db8c3-2abc-40f8-a901-136f378f8af1"/>
    <xsd:import namespace="53e8f5ff-822f-4411-abeb-53d488fb2f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Persona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db8c3-2abc-40f8-a901-136f378f8a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0d2425c-a413-495a-90ab-45674db6b222}" ma:internalName="TaxCatchAll" ma:showField="CatchAllData" ma:web="fb4db8c3-2abc-40f8-a901-136f378f8a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8f5ff-822f-4411-abeb-53d488fb2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ersona" ma:index="21" nillable="true" ma:displayName="Persona " ma:format="Dropdown" ma:list="UserInfo" ma:SharePointGroup="0" ma:internalName="Person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Tag immagine" ma:readOnly="false" ma:fieldId="{5cf76f15-5ced-4ddc-b409-7134ff3c332f}" ma:taxonomyMulti="true" ma:sspId="32b2d2bc-131c-40be-a916-a7698da2b8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E7BAFC-F2BD-43F2-B75C-1493A9CF8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db8c3-2abc-40f8-a901-136f378f8af1"/>
    <ds:schemaRef ds:uri="53e8f5ff-822f-4411-abeb-53d488fb2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7D89CC-67FC-4A23-A380-31608B2A1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3068</TotalTime>
  <Words>11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</vt:lpstr>
      <vt:lpstr>Avenir Next Demi Bold</vt:lpstr>
      <vt:lpstr>Calibri</vt:lpstr>
      <vt:lpstr>Calibri Light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Fulvia Bleu</dc:creator>
  <cp:lastModifiedBy>Nicole Fontana (PhD Student)</cp:lastModifiedBy>
  <cp:revision>39</cp:revision>
  <cp:lastPrinted>2024-05-23T11:48:26Z</cp:lastPrinted>
  <dcterms:created xsi:type="dcterms:W3CDTF">2022-08-02T09:36:01Z</dcterms:created>
  <dcterms:modified xsi:type="dcterms:W3CDTF">2025-02-28T12:11:20Z</dcterms:modified>
</cp:coreProperties>
</file>